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8" r:id="rId2"/>
    <p:sldId id="256" r:id="rId3"/>
    <p:sldId id="257" r:id="rId4"/>
  </p:sldIdLst>
  <p:sldSz cx="6858000" cy="9906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2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6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7017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02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002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3857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0429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5605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2975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1462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1656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6642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974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B158F-6D17-4E00-B5F2-F39CA2E2A635}" type="datetimeFigureOut">
              <a:rPr kumimoji="1" lang="ja-JP" altLang="en-US" smtClean="0"/>
              <a:t>2023/3/4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78DB-9069-4891-8D5B-042D84B472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4335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komablog.blog/" TargetMode="External"/><Relationship Id="rId2" Type="http://schemas.openxmlformats.org/officeDocument/2006/relationships/hyperlink" Target="https://komablog.blog/wedding-handmade-myrheden/" TargetMode="Externa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komablog.blog/inquiry/" TargetMode="Externa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6F35DAA-3279-4D65-4299-6D624695FBCB}"/>
              </a:ext>
            </a:extLst>
          </p:cNvPr>
          <p:cNvSpPr txBox="1"/>
          <p:nvPr/>
        </p:nvSpPr>
        <p:spPr>
          <a:xfrm>
            <a:off x="1028343" y="955040"/>
            <a:ext cx="48013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u="sng" dirty="0"/>
              <a:t>ミールヘーデン用写真作成ツール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E159CAF-D7D4-9739-7779-33C822513FDF}"/>
              </a:ext>
            </a:extLst>
          </p:cNvPr>
          <p:cNvSpPr txBox="1"/>
          <p:nvPr/>
        </p:nvSpPr>
        <p:spPr>
          <a:xfrm>
            <a:off x="213360" y="2062480"/>
            <a:ext cx="65550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・ミールヘーデンにピッタリな</a:t>
            </a:r>
            <a:r>
              <a:rPr kumimoji="1" lang="en-US" altLang="ja-JP" sz="1600" dirty="0"/>
              <a:t>9cm×9cm</a:t>
            </a:r>
            <a:r>
              <a:rPr kumimoji="1" lang="ja-JP" altLang="en-US" sz="1600" dirty="0"/>
              <a:t>の写真を作成します。</a:t>
            </a:r>
            <a:endParaRPr kumimoji="1" lang="en-US" altLang="ja-JP" sz="1600" dirty="0"/>
          </a:p>
          <a:p>
            <a:r>
              <a:rPr kumimoji="1" lang="ja-JP" altLang="en-US" sz="1600" dirty="0"/>
              <a:t>・</a:t>
            </a:r>
            <a:r>
              <a:rPr kumimoji="1" lang="en-US" altLang="ja-JP" sz="1600" dirty="0"/>
              <a:t>A4</a:t>
            </a:r>
            <a:r>
              <a:rPr kumimoji="1" lang="ja-JP" altLang="en-US" sz="1600" dirty="0"/>
              <a:t>の紙に印刷してください。（インクジェット紙がオススメ）</a:t>
            </a:r>
            <a:endParaRPr kumimoji="1" lang="en-US" altLang="ja-JP" sz="1600" dirty="0"/>
          </a:p>
          <a:p>
            <a:endParaRPr kumimoji="1" lang="en-US" altLang="ja-JP" sz="1600" dirty="0"/>
          </a:p>
          <a:p>
            <a:r>
              <a:rPr kumimoji="1" lang="en-US" altLang="ja-JP" sz="1600" dirty="0"/>
              <a:t>※</a:t>
            </a:r>
            <a:r>
              <a:rPr kumimoji="1" lang="ja-JP" altLang="en-US" sz="1600" dirty="0"/>
              <a:t>使い方の詳細は、こまブログでご紹介しています</a:t>
            </a:r>
            <a:endParaRPr kumimoji="1" lang="en-US" altLang="ja-JP" sz="1600" dirty="0"/>
          </a:p>
          <a:p>
            <a:r>
              <a:rPr kumimoji="1" lang="ja-JP" altLang="en-US" sz="1600" dirty="0"/>
              <a:t>　</a:t>
            </a:r>
            <a:r>
              <a:rPr kumimoji="1" lang="ja-JP" altLang="en-US" sz="1000" dirty="0"/>
              <a:t>⇒</a:t>
            </a:r>
            <a:r>
              <a:rPr kumimoji="1" lang="en-US" altLang="ja-JP" sz="1000" dirty="0">
                <a:hlinkClick r:id="rId2"/>
              </a:rPr>
              <a:t>【</a:t>
            </a:r>
            <a:r>
              <a:rPr kumimoji="1" lang="ja-JP" altLang="en-US" sz="1000" dirty="0">
                <a:hlinkClick r:id="rId2"/>
              </a:rPr>
              <a:t>無料配布</a:t>
            </a:r>
            <a:r>
              <a:rPr kumimoji="1" lang="en-US" altLang="ja-JP" sz="1000" dirty="0">
                <a:hlinkClick r:id="rId2"/>
              </a:rPr>
              <a:t>】</a:t>
            </a:r>
            <a:r>
              <a:rPr kumimoji="1" lang="ja-JP" altLang="en-US" sz="1000" dirty="0">
                <a:hlinkClick r:id="rId2"/>
              </a:rPr>
              <a:t>結婚式のインスタ映えに大活躍 ”ミールヘーデン”にピッタリの写真サイズと簡単作成ツール</a:t>
            </a:r>
            <a:endParaRPr kumimoji="1" lang="ja-JP" altLang="en-US" sz="1600" dirty="0"/>
          </a:p>
        </p:txBody>
      </p: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F26CB4FE-BE8C-4D76-F208-A8B0E6685330}"/>
              </a:ext>
            </a:extLst>
          </p:cNvPr>
          <p:cNvGrpSpPr/>
          <p:nvPr/>
        </p:nvGrpSpPr>
        <p:grpSpPr>
          <a:xfrm>
            <a:off x="944880" y="5547360"/>
            <a:ext cx="5059680" cy="2306320"/>
            <a:chOff x="944880" y="4196080"/>
            <a:chExt cx="5059680" cy="2306320"/>
          </a:xfrm>
        </p:grpSpPr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C7B4B7CD-2A6A-670D-69DC-08264CA466C9}"/>
                </a:ext>
              </a:extLst>
            </p:cNvPr>
            <p:cNvSpPr/>
            <p:nvPr/>
          </p:nvSpPr>
          <p:spPr>
            <a:xfrm>
              <a:off x="944880" y="4375517"/>
              <a:ext cx="5059680" cy="212688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16913BCC-4DCA-4991-206C-B58D02F74398}"/>
                </a:ext>
              </a:extLst>
            </p:cNvPr>
            <p:cNvSpPr txBox="1"/>
            <p:nvPr/>
          </p:nvSpPr>
          <p:spPr>
            <a:xfrm>
              <a:off x="1596042" y="4196080"/>
              <a:ext cx="375735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u="sng" dirty="0"/>
                <a:t>by </a:t>
              </a:r>
              <a:r>
                <a:rPr kumimoji="1" lang="ja-JP" altLang="en-US" sz="1600" u="sng" dirty="0"/>
                <a:t>こまブログ（</a:t>
              </a:r>
              <a:r>
                <a:rPr kumimoji="1" lang="en-US" altLang="ja-JP" sz="1600" u="sng" dirty="0">
                  <a:hlinkClick r:id="rId3"/>
                </a:rPr>
                <a:t>https://komablog.blog/</a:t>
              </a:r>
              <a:r>
                <a:rPr kumimoji="1" lang="ja-JP" altLang="en-US" sz="1600" u="sng" dirty="0"/>
                <a:t>）</a:t>
              </a:r>
              <a:r>
                <a:rPr kumimoji="1" lang="ja-JP" altLang="en-US" sz="1600" dirty="0"/>
                <a:t>　</a:t>
              </a:r>
              <a:endParaRPr kumimoji="1" lang="en-US" altLang="ja-JP" sz="1600" dirty="0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260A5DA2-E070-27CA-E0C7-5DF3D09336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21963" y="4553331"/>
              <a:ext cx="1291157" cy="1291157"/>
            </a:xfrm>
            <a:prstGeom prst="rect">
              <a:avLst/>
            </a:prstGeom>
          </p:spPr>
        </p:pic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70BFA8EC-95D7-31BF-AF8D-D1FD1A6DC646}"/>
                </a:ext>
              </a:extLst>
            </p:cNvPr>
            <p:cNvSpPr txBox="1"/>
            <p:nvPr/>
          </p:nvSpPr>
          <p:spPr>
            <a:xfrm>
              <a:off x="1031987" y="4617432"/>
              <a:ext cx="4482702" cy="18158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600" dirty="0"/>
                <a:t>ウェディング関係など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お役立ち情報を発信していきます！</a:t>
              </a:r>
              <a:endParaRPr kumimoji="1" lang="en-US" altLang="ja-JP" sz="1600" dirty="0"/>
            </a:p>
            <a:p>
              <a:endParaRPr kumimoji="1" lang="en-US" altLang="ja-JP" sz="1600" dirty="0"/>
            </a:p>
            <a:p>
              <a:r>
                <a:rPr kumimoji="1" lang="ja-JP" altLang="en-US" sz="1600" dirty="0"/>
                <a:t>こんなことを知りたい、こんなツール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がほしいなどのご意見がありましたら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ぜひお寄せください！</a:t>
              </a:r>
              <a:endParaRPr kumimoji="1" lang="en-US" altLang="ja-JP" sz="1600" dirty="0"/>
            </a:p>
            <a:p>
              <a:r>
                <a:rPr kumimoji="1" lang="ja-JP" altLang="en-US" sz="1600" dirty="0"/>
                <a:t>⇒お問い合わせ：</a:t>
              </a:r>
              <a:r>
                <a:rPr kumimoji="1" lang="en-US" altLang="ja-JP" sz="1600" dirty="0"/>
                <a:t> </a:t>
              </a:r>
              <a:r>
                <a:rPr kumimoji="1" lang="en-US" altLang="ja-JP" sz="1600" dirty="0">
                  <a:hlinkClick r:id="rId5"/>
                </a:rPr>
                <a:t>https://komablog.blog/inquiry/</a:t>
              </a:r>
              <a:endParaRPr kumimoji="1" lang="en-US" altLang="ja-JP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430510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4E565E-6B85-40D8-A806-5C167DA6E530}"/>
              </a:ext>
            </a:extLst>
          </p:cNvPr>
          <p:cNvSpPr/>
          <p:nvPr/>
        </p:nvSpPr>
        <p:spPr>
          <a:xfrm>
            <a:off x="-351000" y="-393000"/>
            <a:ext cx="7560000" cy="106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8DE3C10-8FAC-48E7-BBD0-9F4C46FE8790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-788543" y="4479298"/>
            <a:ext cx="437543" cy="473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B14471-D7CE-4B79-BB68-BE62871F1008}"/>
              </a:ext>
            </a:extLst>
          </p:cNvPr>
          <p:cNvSpPr txBox="1"/>
          <p:nvPr/>
        </p:nvSpPr>
        <p:spPr>
          <a:xfrm>
            <a:off x="-2377440" y="4294632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A4</a:t>
            </a:r>
            <a:r>
              <a:rPr kumimoji="1" lang="ja-JP" altLang="en-US" dirty="0"/>
              <a:t>原紙サイズ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3D6676-3F6E-4F4F-B4D5-AD0BDE8C10F9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6669000" y="1099458"/>
            <a:ext cx="977543" cy="613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70713C-5059-4660-A7CE-2BE0E572387D}"/>
              </a:ext>
            </a:extLst>
          </p:cNvPr>
          <p:cNvSpPr txBox="1"/>
          <p:nvPr/>
        </p:nvSpPr>
        <p:spPr>
          <a:xfrm>
            <a:off x="7646543" y="914792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9cm×9cm</a:t>
            </a:r>
            <a:endParaRPr kumimoji="1" lang="ja-JP" altLang="en-US"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AB1DDB9-3DDC-4822-8033-34E669264121}"/>
              </a:ext>
            </a:extLst>
          </p:cNvPr>
          <p:cNvGrpSpPr/>
          <p:nvPr/>
        </p:nvGrpSpPr>
        <p:grpSpPr>
          <a:xfrm>
            <a:off x="189000" y="93000"/>
            <a:ext cx="6480000" cy="9720000"/>
            <a:chOff x="599019" y="138000"/>
            <a:chExt cx="6480000" cy="9720000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CA6C8B8-93F9-490D-9B77-5CBE3918C7AE}"/>
                </a:ext>
              </a:extLst>
            </p:cNvPr>
            <p:cNvSpPr/>
            <p:nvPr/>
          </p:nvSpPr>
          <p:spPr>
            <a:xfrm>
              <a:off x="3839019" y="337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5F6CCC6-8EB5-4935-A591-2EBFBEE6618C}"/>
                </a:ext>
              </a:extLst>
            </p:cNvPr>
            <p:cNvSpPr/>
            <p:nvPr/>
          </p:nvSpPr>
          <p:spPr>
            <a:xfrm>
              <a:off x="3839019" y="13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833297D-AD9B-4EC7-994F-5FD66B6A0D34}"/>
                </a:ext>
              </a:extLst>
            </p:cNvPr>
            <p:cNvSpPr/>
            <p:nvPr/>
          </p:nvSpPr>
          <p:spPr>
            <a:xfrm>
              <a:off x="3839019" y="661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FEBCF84A-A3AB-47A7-BB83-84E64AEAC3D2}"/>
                </a:ext>
              </a:extLst>
            </p:cNvPr>
            <p:cNvSpPr/>
            <p:nvPr/>
          </p:nvSpPr>
          <p:spPr>
            <a:xfrm>
              <a:off x="599019" y="337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DB8294B-F0B4-4A53-8A79-B8B728D884E4}"/>
                </a:ext>
              </a:extLst>
            </p:cNvPr>
            <p:cNvSpPr/>
            <p:nvPr/>
          </p:nvSpPr>
          <p:spPr>
            <a:xfrm>
              <a:off x="599019" y="13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8A6E60D-09EA-446F-A36F-4A2A7D3B2274}"/>
                </a:ext>
              </a:extLst>
            </p:cNvPr>
            <p:cNvSpPr/>
            <p:nvPr/>
          </p:nvSpPr>
          <p:spPr>
            <a:xfrm>
              <a:off x="599019" y="661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pic>
        <p:nvPicPr>
          <p:cNvPr id="28" name="図 27">
            <a:extLst>
              <a:ext uri="{FF2B5EF4-FFF2-40B4-BE49-F238E27FC236}">
                <a16:creationId xmlns:a16="http://schemas.microsoft.com/office/drawing/2014/main" id="{55FD9EA5-881D-37DD-8F44-3E28F6F4EF8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000" y="273000"/>
            <a:ext cx="2880000" cy="28800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F74DA7F1-0092-F1DD-3D8D-2BA14918C2F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9000" y="273000"/>
            <a:ext cx="2880000" cy="28800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FA35C76A-650D-E787-608D-0705019237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000" y="3513000"/>
            <a:ext cx="2880000" cy="288000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F286D0DE-746B-C6F6-E640-D6343434DE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9000" y="3513000"/>
            <a:ext cx="2880000" cy="28800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E79BE2A-3B9A-9239-DAA7-8E7DD2C048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9000" y="6753000"/>
            <a:ext cx="2880000" cy="2880000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20FECABE-EDD2-2C5B-39DD-3B2BD8FC36D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9000" y="6753000"/>
            <a:ext cx="2880000" cy="28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228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44E565E-6B85-40D8-A806-5C167DA6E530}"/>
              </a:ext>
            </a:extLst>
          </p:cNvPr>
          <p:cNvSpPr/>
          <p:nvPr/>
        </p:nvSpPr>
        <p:spPr>
          <a:xfrm>
            <a:off x="-351000" y="-393000"/>
            <a:ext cx="7560000" cy="106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78DE3C10-8FAC-48E7-BBD0-9F4C46FE8790}"/>
              </a:ext>
            </a:extLst>
          </p:cNvPr>
          <p:cNvCxnSpPr>
            <a:cxnSpLocks/>
            <a:stCxn id="9" idx="3"/>
            <a:endCxn id="6" idx="1"/>
          </p:cNvCxnSpPr>
          <p:nvPr/>
        </p:nvCxnSpPr>
        <p:spPr>
          <a:xfrm>
            <a:off x="-788543" y="4479298"/>
            <a:ext cx="437543" cy="47370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7B14471-D7CE-4B79-BB68-BE62871F1008}"/>
              </a:ext>
            </a:extLst>
          </p:cNvPr>
          <p:cNvSpPr txBox="1"/>
          <p:nvPr/>
        </p:nvSpPr>
        <p:spPr>
          <a:xfrm>
            <a:off x="-2377440" y="4294632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A4</a:t>
            </a:r>
            <a:r>
              <a:rPr kumimoji="1" lang="ja-JP" altLang="en-US" dirty="0"/>
              <a:t>原紙サイズ</a:t>
            </a:r>
          </a:p>
        </p:txBody>
      </p: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823D6676-3F6E-4F4F-B4D5-AD0BDE8C10F9}"/>
              </a:ext>
            </a:extLst>
          </p:cNvPr>
          <p:cNvCxnSpPr>
            <a:cxnSpLocks/>
            <a:stCxn id="18" idx="1"/>
            <a:endCxn id="14" idx="3"/>
          </p:cNvCxnSpPr>
          <p:nvPr/>
        </p:nvCxnSpPr>
        <p:spPr>
          <a:xfrm flipH="1">
            <a:off x="6669000" y="1099458"/>
            <a:ext cx="977543" cy="61354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170713C-5059-4660-A7CE-2BE0E572387D}"/>
              </a:ext>
            </a:extLst>
          </p:cNvPr>
          <p:cNvSpPr txBox="1"/>
          <p:nvPr/>
        </p:nvSpPr>
        <p:spPr>
          <a:xfrm>
            <a:off x="7646543" y="914792"/>
            <a:ext cx="1213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9cm×9cm</a:t>
            </a:r>
            <a:endParaRPr kumimoji="1" lang="ja-JP" altLang="en-US" dirty="0"/>
          </a:p>
        </p:txBody>
      </p:sp>
      <p:grpSp>
        <p:nvGrpSpPr>
          <p:cNvPr id="44" name="グループ化 43">
            <a:extLst>
              <a:ext uri="{FF2B5EF4-FFF2-40B4-BE49-F238E27FC236}">
                <a16:creationId xmlns:a16="http://schemas.microsoft.com/office/drawing/2014/main" id="{CAB1DDB9-3DDC-4822-8033-34E669264121}"/>
              </a:ext>
            </a:extLst>
          </p:cNvPr>
          <p:cNvGrpSpPr/>
          <p:nvPr/>
        </p:nvGrpSpPr>
        <p:grpSpPr>
          <a:xfrm>
            <a:off x="189000" y="93000"/>
            <a:ext cx="6480000" cy="9720000"/>
            <a:chOff x="599019" y="138000"/>
            <a:chExt cx="6480000" cy="9720000"/>
          </a:xfrm>
        </p:grpSpPr>
        <p:sp>
          <p:nvSpPr>
            <p:cNvPr id="13" name="正方形/長方形 12">
              <a:extLst>
                <a:ext uri="{FF2B5EF4-FFF2-40B4-BE49-F238E27FC236}">
                  <a16:creationId xmlns:a16="http://schemas.microsoft.com/office/drawing/2014/main" id="{8CA6C8B8-93F9-490D-9B77-5CBE3918C7AE}"/>
                </a:ext>
              </a:extLst>
            </p:cNvPr>
            <p:cNvSpPr/>
            <p:nvPr/>
          </p:nvSpPr>
          <p:spPr>
            <a:xfrm>
              <a:off x="3839019" y="337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正方形/長方形 13">
              <a:extLst>
                <a:ext uri="{FF2B5EF4-FFF2-40B4-BE49-F238E27FC236}">
                  <a16:creationId xmlns:a16="http://schemas.microsoft.com/office/drawing/2014/main" id="{25F6CCC6-8EB5-4935-A591-2EBFBEE6618C}"/>
                </a:ext>
              </a:extLst>
            </p:cNvPr>
            <p:cNvSpPr/>
            <p:nvPr/>
          </p:nvSpPr>
          <p:spPr>
            <a:xfrm>
              <a:off x="3839019" y="13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正方形/長方形 22">
              <a:extLst>
                <a:ext uri="{FF2B5EF4-FFF2-40B4-BE49-F238E27FC236}">
                  <a16:creationId xmlns:a16="http://schemas.microsoft.com/office/drawing/2014/main" id="{A833297D-AD9B-4EC7-994F-5FD66B6A0D34}"/>
                </a:ext>
              </a:extLst>
            </p:cNvPr>
            <p:cNvSpPr/>
            <p:nvPr/>
          </p:nvSpPr>
          <p:spPr>
            <a:xfrm>
              <a:off x="3839019" y="661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正方形/長方形 23">
              <a:extLst>
                <a:ext uri="{FF2B5EF4-FFF2-40B4-BE49-F238E27FC236}">
                  <a16:creationId xmlns:a16="http://schemas.microsoft.com/office/drawing/2014/main" id="{FEBCF84A-A3AB-47A7-BB83-84E64AEAC3D2}"/>
                </a:ext>
              </a:extLst>
            </p:cNvPr>
            <p:cNvSpPr/>
            <p:nvPr/>
          </p:nvSpPr>
          <p:spPr>
            <a:xfrm>
              <a:off x="599019" y="337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正方形/長方形 24">
              <a:extLst>
                <a:ext uri="{FF2B5EF4-FFF2-40B4-BE49-F238E27FC236}">
                  <a16:creationId xmlns:a16="http://schemas.microsoft.com/office/drawing/2014/main" id="{FDB8294B-F0B4-4A53-8A79-B8B728D884E4}"/>
                </a:ext>
              </a:extLst>
            </p:cNvPr>
            <p:cNvSpPr/>
            <p:nvPr/>
          </p:nvSpPr>
          <p:spPr>
            <a:xfrm>
              <a:off x="599019" y="13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>
              <a:extLst>
                <a:ext uri="{FF2B5EF4-FFF2-40B4-BE49-F238E27FC236}">
                  <a16:creationId xmlns:a16="http://schemas.microsoft.com/office/drawing/2014/main" id="{98A6E60D-09EA-446F-A36F-4A2A7D3B2274}"/>
                </a:ext>
              </a:extLst>
            </p:cNvPr>
            <p:cNvSpPr/>
            <p:nvPr/>
          </p:nvSpPr>
          <p:spPr>
            <a:xfrm>
              <a:off x="599019" y="6618000"/>
              <a:ext cx="3240000" cy="3240000"/>
            </a:xfrm>
            <a:prstGeom prst="rect">
              <a:avLst/>
            </a:prstGeom>
            <a:noFill/>
            <a:ln w="31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98261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130</Words>
  <Application>Microsoft Office PowerPoint</Application>
  <PresentationFormat>A4 210 x 297 mm</PresentationFormat>
  <Paragraphs>18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2023-03-05T05:35:40Z</dcterms:created>
  <dcterms:modified xsi:type="dcterms:W3CDTF">2023-03-05T05:37:20Z</dcterms:modified>
</cp:coreProperties>
</file>